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1.xml" ContentType="application/inkml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83" r:id="rId4"/>
  </p:sldMasterIdLst>
  <p:notesMasterIdLst>
    <p:notesMasterId r:id="rId26"/>
  </p:notesMasterIdLst>
  <p:handoutMasterIdLst>
    <p:handoutMasterId r:id="rId27"/>
  </p:handoutMasterIdLst>
  <p:sldIdLst>
    <p:sldId id="325" r:id="rId5"/>
    <p:sldId id="307" r:id="rId6"/>
    <p:sldId id="341" r:id="rId7"/>
    <p:sldId id="347" r:id="rId8"/>
    <p:sldId id="338" r:id="rId9"/>
    <p:sldId id="312" r:id="rId10"/>
    <p:sldId id="324" r:id="rId11"/>
    <p:sldId id="339" r:id="rId12"/>
    <p:sldId id="317" r:id="rId13"/>
    <p:sldId id="334" r:id="rId14"/>
    <p:sldId id="336" r:id="rId15"/>
    <p:sldId id="340" r:id="rId16"/>
    <p:sldId id="337" r:id="rId17"/>
    <p:sldId id="315" r:id="rId18"/>
    <p:sldId id="344" r:id="rId19"/>
    <p:sldId id="342" r:id="rId20"/>
    <p:sldId id="343" r:id="rId21"/>
    <p:sldId id="346" r:id="rId22"/>
    <p:sldId id="345" r:id="rId23"/>
    <p:sldId id="348" r:id="rId24"/>
    <p:sldId id="32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F3E8E2-E10B-4D5C-9733-EEAC57E49CF9}">
          <p14:sldIdLst>
            <p14:sldId id="325"/>
            <p14:sldId id="307"/>
            <p14:sldId id="341"/>
            <p14:sldId id="347"/>
            <p14:sldId id="338"/>
            <p14:sldId id="312"/>
            <p14:sldId id="324"/>
            <p14:sldId id="339"/>
            <p14:sldId id="317"/>
            <p14:sldId id="334"/>
            <p14:sldId id="336"/>
            <p14:sldId id="340"/>
            <p14:sldId id="337"/>
            <p14:sldId id="315"/>
            <p14:sldId id="344"/>
            <p14:sldId id="342"/>
            <p14:sldId id="343"/>
            <p14:sldId id="346"/>
            <p14:sldId id="345"/>
            <p14:sldId id="348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78" d="100"/>
          <a:sy n="78" d="100"/>
        </p:scale>
        <p:origin x="878" y="53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06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4B9809-3C73-CA2B-1791-620EA168CC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7B1C58-A1FD-D1E1-33AB-1303C48435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AA30A-158D-435B-B1F3-6FF82BD60FDF}" type="datetimeFigureOut">
              <a:rPr lang="en-US" smtClean="0"/>
              <a:t>5/12/2024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7A0D9-659F-DDC6-CBD8-29B61E0FF7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E0617-6128-05F5-8F48-6A0A1D1479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A24AC-02A6-46A1-A072-EAC8AC25DC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19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2T11:19:44.0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5 248 24575,'0'-1'0,"1"0"0,-1 0 0,1 0 0,-1 0 0,1 0 0,-1 1 0,1-1 0,0 0 0,-1 0 0,1 0 0,0 1 0,0-1 0,0 0 0,0 1 0,0-1 0,0 1 0,-1-1 0,1 1 0,0-1 0,0 1 0,1 0 0,-1-1 0,0 1 0,0 0 0,0 0 0,2 0 0,37-4 0,-33 3 0,527-8 0,-315 12 0,-166-3 0,-33 0 0,-18 0 0,-8 0 0,-324-14 0,86 1 0,213 10 0,64-3 0,-17 4 0,554-65 0,-308 40 0,-233 23 0,-50 1 0,-670 2 0,335 4 0,221-3 0,317-8 0,-38 0 0,645-53 0,-775 58 0,-19 1 0,-25 1 0,-339 26 0,180-7 0,123-14 0,32-3 0,1 1 0,-1 2 0,-38 10 0,64-10 0,13-1 0,14 0 0,0-1 0,0 0 0,29-2 0,-8 1 0,312-2 0,195 8 0,-479-1 0,-51-3 0,-17-3 0,0 0 0,0 0 0,0 0 0,0 0 0,0 0 0,0 0 0,-1 0 0,1 0 0,0 0 0,0 0 0,0 0 0,0 0 0,0 0 0,0 0 0,0 0 0,0 0 0,0 0 0,0 0 0,0 0 0,-1 1 0,1-1 0,0 0 0,0 0 0,0 0 0,0 0 0,0 0 0,0 0 0,0 0 0,0 0 0,0 0 0,0 0 0,0 0 0,0 0 0,0 0 0,0 0 0,0 0 0,0 1 0,0-1 0,0 0 0,0 0 0,0 0 0,0 0 0,0 0 0,0 0 0,0 0 0,0 0 0,0 0 0,0 0 0,0 0 0,0 0 0,0 1 0,0-1 0,0 0 0,0 0 0,0 0 0,0 0 0,0 0 0,0 0 0,0 0 0,0 0 0,0 0 0,0 0 0,0 0 0,0 0 0,-32 5 0,-360 55 0,91-11 0,273-44 0,26-3 0,6-1 0,45 0 0,72-1 0,144-20 0,-244 15 0,-32 1 0,-34 2 0,6 5-1365,1 3-5461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eg>
</file>

<file path=ppt/media/image53.png>
</file>

<file path=ppt/media/image54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A0313-F537-4ED0-973B-4729E10A826A}" type="datetimeFigureOut">
              <a:rPr lang="en-US" smtClean="0"/>
              <a:t>5/12/2024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92804-03A6-47F6-A893-4DDB8903A8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1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72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754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73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76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841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182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15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839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977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19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34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206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62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472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472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46538D75-00C2-DE73-4C65-FE94AC65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6B601B81-68C1-B63A-105C-EC637DF5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9F3E495-0415-392A-9A07-34555BBC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2765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68C47-2910-B99C-EC67-F6649ADC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019515-4A04-FBE0-E89C-86ECBB7E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9C272-2490-C827-9BE5-9CEE418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05413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32613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943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F68BE-C313-C839-B719-0339AC34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F4E5F-FFF4-F934-3DD9-134F8D24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FE0F82-88EB-FAE2-FC02-99D5EE301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2074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7D84AA-0BCE-9C85-4510-34EBAE061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24" y="708955"/>
            <a:ext cx="12193526" cy="5463893"/>
            <a:chOff x="-1524" y="708955"/>
            <a:chExt cx="12193526" cy="546389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1002A6-9DB7-26A1-2425-8C496B953CA4}"/>
                </a:ext>
              </a:extLst>
            </p:cNvPr>
            <p:cNvSpPr/>
            <p:nvPr userDrawn="1"/>
          </p:nvSpPr>
          <p:spPr>
            <a:xfrm>
              <a:off x="-1524" y="709613"/>
              <a:ext cx="12192000" cy="5463235"/>
            </a:xfrm>
            <a:prstGeom prst="rect">
              <a:avLst/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9F029623-B14D-1CDC-9D8F-47D563937B5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43670" t="-7182" r="-9886" b="52046"/>
            <a:stretch/>
          </p:blipFill>
          <p:spPr>
            <a:xfrm>
              <a:off x="-1" y="1162050"/>
              <a:ext cx="5568949" cy="5009032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B4D8031F-ED2A-8D7E-D369-6BF3256FE3F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56" t="-7183" r="44925" b="48899"/>
            <a:stretch/>
          </p:blipFill>
          <p:spPr>
            <a:xfrm rot="16200000">
              <a:off x="7239292" y="366674"/>
              <a:ext cx="4610430" cy="5294991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28D3FB-54EA-410D-A062-8F118E5D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93477A-1279-4BCC-8257-14CC2361F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7F04C86-E215-DFBB-8302-70BCCDFC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708956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29577F-647F-5850-5636-6ED05B995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9482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CBFB4F-DC16-FC59-E9E7-B92910449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16429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3690604-E7DB-AFA3-7E13-CAFF46FF5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27968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2874C2-BA39-4778-DC11-487CC4FC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6D6334D-FB4A-4843-F2FB-1CAC50021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8695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FC043C06-5053-E291-E708-44B684DC52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932" y="1115167"/>
            <a:ext cx="8534136" cy="4655385"/>
          </a:xfrm>
        </p:spPr>
        <p:txBody>
          <a:bodyPr>
            <a:noAutofit/>
          </a:bodyPr>
          <a:lstStyle>
            <a:lvl1pPr algn="ctr">
              <a:defRPr sz="72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8248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F9E0CFE-F27B-4D50-AA2F-7146CA90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2138289"/>
            <a:ext cx="12188952" cy="40339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2C488A36-B0CB-7B46-C2A6-BA57D39EC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860" r="37853" b="27738"/>
          <a:stretch/>
        </p:blipFill>
        <p:spPr>
          <a:xfrm>
            <a:off x="6962087" y="2143124"/>
            <a:ext cx="5226865" cy="4033839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A8614BA2-9387-F1B5-B7DB-B34DAE90FE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177" y="365125"/>
            <a:ext cx="10778937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994EC89-4FAE-445C-A6E8-D55E4A34DE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2899" y="2350108"/>
            <a:ext cx="10778221" cy="3609461"/>
          </a:xfrm>
        </p:spPr>
        <p:txBody>
          <a:bodyPr anchor="ctr" anchorCtr="0">
            <a:normAutofit/>
          </a:bodyPr>
          <a:lstStyle>
            <a:lvl1pPr>
              <a:buNone/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ECF93F-3E86-4C44-BAF1-ADE160CAD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A80DA6A-71F3-6286-F60A-EEEC91887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5F98B46-5DFC-3487-EB05-148905CA6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138288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D768F8E-3DFF-8D92-E3CF-5AE5F6DA5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045761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E83A1EA-5EE3-D81A-D135-860F481F6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264727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EA58FF-2FB1-3B78-FDCF-E5DC2EFE5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326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0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C2EA47A-F66B-4005-A5A4-458E90C096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897" y="576262"/>
            <a:ext cx="5646541" cy="5295371"/>
          </a:xfrm>
        </p:spPr>
        <p:txBody>
          <a:bodyPr anchor="ctr" anchorCtr="0">
            <a:normAutofit/>
          </a:bodyPr>
          <a:lstStyle>
            <a:lvl1pPr>
              <a:defRPr sz="4400"/>
            </a:lvl1pPr>
          </a:lstStyle>
          <a:p>
            <a:pPr algn="l">
              <a:lnSpc>
                <a:spcPts val="5800"/>
              </a:lnSpc>
            </a:pPr>
            <a:r>
              <a:rPr lang="en-US" sz="4800" dirty="0"/>
              <a:t>Click to add title </a:t>
            </a:r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6379D45C-F78A-E101-CD9D-C98EA6E6C5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95" y="-1"/>
            <a:ext cx="5013087" cy="6857998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768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C2EA47A-F66B-4005-A5A4-458E90C096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897" y="576263"/>
            <a:ext cx="5646541" cy="3304494"/>
          </a:xfrm>
        </p:spPr>
        <p:txBody>
          <a:bodyPr anchor="b" anchorCtr="0">
            <a:normAutofit/>
          </a:bodyPr>
          <a:lstStyle>
            <a:lvl1pPr>
              <a:defRPr sz="4400"/>
            </a:lvl1pPr>
          </a:lstStyle>
          <a:p>
            <a:pPr algn="l">
              <a:lnSpc>
                <a:spcPts val="5800"/>
              </a:lnSpc>
            </a:pPr>
            <a:r>
              <a:rPr lang="en-US" sz="4800" dirty="0"/>
              <a:t>Click to add title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415B1A-CA14-E219-0C7F-0B38B168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83096" y="1"/>
            <a:ext cx="5013088" cy="6857999"/>
          </a:xfrm>
          <a:prstGeom prst="rect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BA35BB-6689-91C0-7D75-944092B3C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71949B5-8206-3159-8E9E-E95F2A9AA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483096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97BFBC-DA17-6BEB-A937-333E9504D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363569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F9A5C70-EFC4-1BAB-285F-B317FAF47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2275" y="4148138"/>
            <a:ext cx="5673726" cy="15287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073F905-5A3E-F9EB-B095-7A3A17C1E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249" t="13424" r="28018" b="11087"/>
          <a:stretch/>
        </p:blipFill>
        <p:spPr>
          <a:xfrm>
            <a:off x="6472427" y="0"/>
            <a:ext cx="5023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01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77B93E-437F-D9D6-D3D1-6DE5F025A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44200" y="1"/>
            <a:ext cx="751984" cy="6857999"/>
          </a:xfrm>
          <a:prstGeom prst="rect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74AAE1C-171A-32A3-E6FD-75252CAB8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796" t="12194" r="49125" b="12256"/>
          <a:stretch/>
        </p:blipFill>
        <p:spPr>
          <a:xfrm>
            <a:off x="10732660" y="-5609"/>
            <a:ext cx="763524" cy="686360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581E4B7-6D97-63BF-7E87-5E71F8BD8C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178" y="365125"/>
            <a:ext cx="9733538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630934-DBD2-4535-961F-B198ABA2D05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6" y="2198915"/>
            <a:ext cx="9741183" cy="334531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20D2A6-7700-487F-AC7E-A5A2C30D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FC30D6A-6415-42E1-89E9-EF806C3FE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05DBF26-BAB3-D5FD-5EA7-310263D4C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40584B-2A03-52F7-B667-9CD1A2BD7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3C0872-DC48-53B1-8569-7A913D92D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744200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635D700-0F05-E0E7-FB42-2FC890C26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630770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C00B3F-62BE-8535-5239-46279DF1B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052457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541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B7AE2FB-B934-16AA-2537-04016B7F1A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897" y="576263"/>
            <a:ext cx="5646541" cy="3304494"/>
          </a:xfrm>
        </p:spPr>
        <p:txBody>
          <a:bodyPr anchor="b" anchorCtr="0">
            <a:normAutofit/>
          </a:bodyPr>
          <a:lstStyle>
            <a:lvl1pPr>
              <a:defRPr sz="4400"/>
            </a:lvl1pPr>
          </a:lstStyle>
          <a:p>
            <a:pPr algn="l">
              <a:lnSpc>
                <a:spcPts val="5800"/>
              </a:lnSpc>
            </a:pPr>
            <a:r>
              <a:rPr lang="en-US" sz="4800" dirty="0"/>
              <a:t>Click to add title 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B5241927-0828-2C0E-290E-E82A357BC8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2275" y="4148138"/>
            <a:ext cx="5673726" cy="15287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6379D45C-F78A-E101-CD9D-C98EA6E6C5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95" y="-1"/>
            <a:ext cx="5013087" cy="6857998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4F6DF6-2D97-1E21-15A5-D0E9397E2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31406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8B6FBD3-8FFB-2E51-CAC4-CFB7B5AF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1640" y="0"/>
            <a:ext cx="708823" cy="713232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178" y="365125"/>
            <a:ext cx="10660350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2178" y="2198914"/>
            <a:ext cx="5157787" cy="3455925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143000">
              <a:spcBef>
                <a:spcPts val="1000"/>
              </a:spcBef>
              <a:defRPr sz="1800"/>
            </a:lvl4pPr>
            <a:lvl5pPr marL="160020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620B83B-1673-865A-1958-873C4765EFA0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924741" y="2198913"/>
            <a:ext cx="5157787" cy="3455925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143000">
              <a:spcBef>
                <a:spcPts val="1000"/>
              </a:spcBef>
              <a:defRPr sz="1800"/>
            </a:lvl4pPr>
            <a:lvl5pPr marL="160020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89020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 2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365125"/>
            <a:ext cx="10654936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sz="4400" dirty="0"/>
              <a:t>Click to add title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105342" y="2198914"/>
            <a:ext cx="3970218" cy="344598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845EA08-ECD8-E8B5-40BF-E899F31509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0C4E27-95CA-78A5-BD7A-6109D75C8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8AE4F7BC-B724-2456-4104-1C5E254EEF3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22178" y="2198914"/>
            <a:ext cx="6487908" cy="3455925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143000">
              <a:spcBef>
                <a:spcPts val="1000"/>
              </a:spcBef>
              <a:defRPr sz="1800"/>
            </a:lvl4pPr>
            <a:lvl5pPr marL="160020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3228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" y="1825625"/>
            <a:ext cx="10515600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12729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4408E76-0AE4-495F-87FB-5DD280A91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1640" y="5610"/>
            <a:ext cx="708823" cy="713232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F130D9-40F7-D817-3F42-72C9D58579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843" y="667582"/>
            <a:ext cx="5102717" cy="2482018"/>
          </a:xfrm>
        </p:spPr>
        <p:txBody>
          <a:bodyPr anchor="t" anchorCtr="0">
            <a:noAutofit/>
          </a:bodyPr>
          <a:lstStyle>
            <a:lvl1pPr>
              <a:defRPr sz="4400"/>
            </a:lvl1pPr>
          </a:lstStyle>
          <a:p>
            <a:r>
              <a:rPr lang="en-US" sz="4400" dirty="0"/>
              <a:t>Click to add title 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88A7439-0E5E-18D2-A4C7-D377032ED25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668964" y="667582"/>
            <a:ext cx="5827220" cy="2482018"/>
          </a:xfrm>
        </p:spPr>
        <p:txBody>
          <a:bodyPr tIns="9144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3471630-9EC8-4C68-B4D8-D98C242DBE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3843" y="3362959"/>
            <a:ext cx="11102339" cy="2827459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FB3B490-399A-EF1F-9626-CCCE0F5FF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167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3" y="365760"/>
            <a:ext cx="11067089" cy="1325880"/>
          </a:xfrm>
        </p:spPr>
        <p:txBody>
          <a:bodyPr anchor="ctr">
            <a:normAutofit/>
          </a:bodyPr>
          <a:lstStyle>
            <a:lvl1pPr>
              <a:lnSpc>
                <a:spcPts val="2800"/>
              </a:lnSpc>
              <a:spcBef>
                <a:spcPts val="1000"/>
              </a:spcBef>
              <a:defRPr sz="4400" b="0" i="0"/>
            </a:lvl1pPr>
          </a:lstStyle>
          <a:p>
            <a:r>
              <a:rPr lang="en-US" sz="4400" dirty="0"/>
              <a:t>Click to add title 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BF945-F985-4A89-9868-A82E90E10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7B33CF-0773-56F3-9F3B-1619AA6667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624" y="2189377"/>
            <a:ext cx="3568990" cy="3517679"/>
          </a:xfrm>
        </p:spPr>
        <p:txBody>
          <a:bodyPr tIns="0" b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EB4A43A1-5A81-D0D1-BD71-0485EDDD4CC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501469" y="2189377"/>
            <a:ext cx="6565769" cy="351768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A39699-E09B-80CC-75A3-1A20865AB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4812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365125"/>
            <a:ext cx="10654936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sz="4400" dirty="0"/>
              <a:t>Click to add title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13657" y="2198914"/>
            <a:ext cx="3970218" cy="344598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921213" y="2198914"/>
            <a:ext cx="6154347" cy="344598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3A46AB-E26C-4F66-A0B8-4CDBD5F40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4040" y="4282928"/>
            <a:ext cx="699477" cy="1898809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845EA08-ECD8-E8B5-40BF-E899F31509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168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365125"/>
            <a:ext cx="10661904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02F1FD3-6A03-65D9-EE3B-3A0AE0FD8D8F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0688" y="2189377"/>
            <a:ext cx="10661840" cy="34909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778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9BDEB7A-D103-487A-8C1B-9145FB24B6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897" y="539496"/>
            <a:ext cx="5228393" cy="269719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sz="4800" dirty="0"/>
              <a:t>Click to add title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017A3E-25F7-41D5-AABB-24D0E2673A6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2897" y="3354749"/>
            <a:ext cx="5228392" cy="2582470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5C0C26-4C66-47DC-B079-5B94C22F1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E30B1-7066-9D31-7A11-7B81B65D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E672D-C862-C853-0730-15E3C4953D67}"/>
              </a:ext>
            </a:extLst>
          </p:cNvPr>
          <p:cNvSpPr/>
          <p:nvPr userDrawn="1"/>
        </p:nvSpPr>
        <p:spPr>
          <a:xfrm>
            <a:off x="9884230" y="1"/>
            <a:ext cx="1611954" cy="6857999"/>
          </a:xfrm>
          <a:prstGeom prst="rect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0336ED-3DCB-4524-8A3F-9FBBD0B18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815F86B-1A6A-ECD5-F63A-4280BADEF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884230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B5534F0-444E-1FA5-FC8F-F04505FC0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768622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119972F-DA18-8749-FF59-A83CA1E1F4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372495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7D80A1-B7E7-2F80-975E-2E87C591BB67}"/>
              </a:ext>
            </a:extLst>
          </p:cNvPr>
          <p:cNvSpPr/>
          <p:nvPr userDrawn="1"/>
        </p:nvSpPr>
        <p:spPr>
          <a:xfrm>
            <a:off x="7760541" y="1"/>
            <a:ext cx="1611954" cy="6857999"/>
          </a:xfrm>
          <a:prstGeom prst="rect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E88F6AB-6890-F7DE-7C01-CE237F778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481352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F6575E3-45E3-206E-9037-D8FD562B7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77605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BE4BC31-600E-ECD3-1E7F-FE4F6F720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7644933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c 33">
            <a:extLst>
              <a:ext uri="{FF2B5EF4-FFF2-40B4-BE49-F238E27FC236}">
                <a16:creationId xmlns:a16="http://schemas.microsoft.com/office/drawing/2014/main" id="{3F8CA839-B327-1ECD-C35D-02164F5BB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706" t="12194" r="49126" b="12256"/>
          <a:stretch/>
        </p:blipFill>
        <p:spPr>
          <a:xfrm>
            <a:off x="9884229" y="-5609"/>
            <a:ext cx="1611955" cy="6863608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E1A97957-D274-4D24-1862-D53BF72826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790" t="12194" r="70042" b="12256"/>
          <a:stretch/>
        </p:blipFill>
        <p:spPr>
          <a:xfrm>
            <a:off x="7753789" y="5610"/>
            <a:ext cx="1611955" cy="686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01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B034DD9-4A61-318F-88CF-79721B55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496DA99-E916-9F7C-9E88-AA06046A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CC86B5-B6B3-4633-0D90-AACB44D0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2490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8F7F10-35F6-E392-D41B-3CD300D5CCF8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181600" cy="4206382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har char="¬"/>
            </a:pPr>
            <a:r>
              <a:rPr lang="en-US"/>
              <a:t>Click to edit Master text styles</a:t>
            </a:r>
          </a:p>
          <a:p>
            <a:pPr lvl="1">
              <a:buChar char="¬"/>
            </a:pPr>
            <a:r>
              <a:rPr lang="en-US"/>
              <a:t>Second level</a:t>
            </a:r>
          </a:p>
          <a:p>
            <a:pPr lvl="2">
              <a:buChar char="¬"/>
            </a:pPr>
            <a:r>
              <a:rPr lang="en-US"/>
              <a:t>Third level</a:t>
            </a:r>
          </a:p>
          <a:p>
            <a:pPr lvl="3">
              <a:buChar char="¬"/>
            </a:pPr>
            <a:r>
              <a:rPr lang="en-US"/>
              <a:t>Fourth level</a:t>
            </a:r>
          </a:p>
          <a:p>
            <a:pPr lvl="4">
              <a:buChar char="¬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6178" y="1825625"/>
            <a:ext cx="518004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35274CEC-210E-BC97-9B79-A7D801E4B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486B3D53-F805-C08E-2359-498218FC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1C4695B-D7BD-45F7-EB23-6FDAF241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1204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A1F52B7-5271-53AA-8260-0CF50FF8DA3C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8" y="365125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17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178" y="2505075"/>
            <a:ext cx="515778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5459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54590" y="2505075"/>
            <a:ext cx="5183188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6545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328E63-E075-39E2-BAA7-30CCAE2E7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A5894A5-0E01-F43E-C68A-2EFAB2EB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0128C-CE40-2B40-1B89-7E9AAAAC4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50277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281B99-C6A0-F92A-BDD3-BB362196501C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8367C-67E1-A50A-1584-F859A6FED9C9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B8861-51D7-741E-6B2C-25412D40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9A2F-0657-B33B-8334-C458A953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4FC84-48ED-0480-2497-FCD84C12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1472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12425" cy="1600200"/>
          </a:xfrm>
        </p:spPr>
        <p:txBody>
          <a:bodyPr anchor="b">
            <a:norm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2830" y="2199340"/>
            <a:ext cx="6172200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3F37370-7C05-0AAE-A0C3-9EE620A84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900B8E3-39E6-A88A-BBFB-717596EB3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48E340D-1840-D987-3EEA-963BDDE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5018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3932237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1276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0F28E44-58BB-553B-BBD0-F292C66C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F22D156-E5FE-F118-0553-B401F196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8AEE0A6-6120-9BA2-5751-E0E2D8CF0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9915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B53B4F-080C-8523-03AD-871CC3B8D168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3B790B-70BD-FD52-2540-F1DA4882170E}"/>
              </a:ext>
            </a:extLst>
          </p:cNvPr>
          <p:cNvSpPr/>
          <p:nvPr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 descr="Tag=AccentColor&#10;Flavor=Light&#10;Target=Line">
            <a:extLst>
              <a:ext uri="{FF2B5EF4-FFF2-40B4-BE49-F238E27FC236}">
                <a16:creationId xmlns:a16="http://schemas.microsoft.com/office/drawing/2014/main" id="{7D4FC5F0-CBD6-AEEB-4902-28D624068890}"/>
              </a:ext>
            </a:extLst>
          </p:cNvPr>
          <p:cNvCxnSpPr>
            <a:cxnSpLocks/>
          </p:cNvCxnSpPr>
          <p:nvPr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Tag=AccentColor&#10;Flavor=Light&#10;Target=Line">
            <a:extLst>
              <a:ext uri="{FF2B5EF4-FFF2-40B4-BE49-F238E27FC236}">
                <a16:creationId xmlns:a16="http://schemas.microsoft.com/office/drawing/2014/main" id="{FA9EB4DB-DDA5-1A45-7D87-B2BF67D2D1C3}"/>
              </a:ext>
            </a:extLst>
          </p:cNvPr>
          <p:cNvCxnSpPr>
            <a:cxnSpLocks/>
          </p:cNvCxnSpPr>
          <p:nvPr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-18288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8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  <p:sldLayoutId id="2147483901" r:id="rId18"/>
    <p:sldLayoutId id="2147483902" r:id="rId19"/>
    <p:sldLayoutId id="2147483903" r:id="rId20"/>
    <p:sldLayoutId id="2147483904" r:id="rId21"/>
    <p:sldLayoutId id="2147483905" r:id="rId22"/>
    <p:sldLayoutId id="2147483906" r:id="rId23"/>
    <p:sldLayoutId id="2147483907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6.png"/><Relationship Id="rId7" Type="http://schemas.openxmlformats.org/officeDocument/2006/relationships/customXml" Target="../ink/ink1.xm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www.kaggle.com/datasets/ramamet4/app-store-apple-data-set-10k-apps" TargetMode="Externa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pp Store | Features, Updates, History">
            <a:extLst>
              <a:ext uri="{FF2B5EF4-FFF2-40B4-BE49-F238E27FC236}">
                <a16:creationId xmlns:a16="http://schemas.microsoft.com/office/drawing/2014/main" id="{CA5EC7F1-C6ED-68DA-7ABF-F7D04CFC4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194" y="1076724"/>
            <a:ext cx="2178656" cy="1225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02107B0-826E-4E2E-390A-A0CBF1F8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1522" y="1085670"/>
            <a:ext cx="8072152" cy="1234743"/>
          </a:xfrm>
        </p:spPr>
        <p:txBody>
          <a:bodyPr/>
          <a:lstStyle/>
          <a:p>
            <a:r>
              <a:rPr lang="en-US" dirty="0"/>
              <a:t> Market Dataset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D39EC-0BE1-1FDF-ED78-0E8DCAB3A510}"/>
              </a:ext>
            </a:extLst>
          </p:cNvPr>
          <p:cNvSpPr/>
          <p:nvPr/>
        </p:nvSpPr>
        <p:spPr>
          <a:xfrm>
            <a:off x="2545886" y="2523739"/>
            <a:ext cx="6804592" cy="6309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2020280014 – Murat Ferhat </a:t>
            </a:r>
            <a:r>
              <a:rPr lang="en-US" sz="35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Derya</a:t>
            </a:r>
            <a:endParaRPr lang="en-US" sz="35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06A028-D65F-2CA8-87CD-D2F77EF5D6ED}"/>
              </a:ext>
            </a:extLst>
          </p:cNvPr>
          <p:cNvSpPr txBox="1"/>
          <p:nvPr/>
        </p:nvSpPr>
        <p:spPr>
          <a:xfrm>
            <a:off x="1238196" y="3429000"/>
            <a:ext cx="99410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Uygulamalarla</a:t>
            </a:r>
            <a:r>
              <a:rPr lang="en-US" sz="7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Yapay</a:t>
            </a:r>
            <a:r>
              <a:rPr lang="en-US" sz="7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Zeka</a:t>
            </a:r>
            <a:r>
              <a:rPr lang="en-US" sz="7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581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99A3C9AE-6440-E266-03D1-504E4CB48C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2C0129-0703-6C32-B325-47606DDBA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25" y="4695257"/>
            <a:ext cx="10795266" cy="19260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20EA3BF-8774-31C7-3B42-28DCDD36C841}"/>
              </a:ext>
            </a:extLst>
          </p:cNvPr>
          <p:cNvSpPr/>
          <p:nvPr/>
        </p:nvSpPr>
        <p:spPr>
          <a:xfrm>
            <a:off x="3269994" y="236695"/>
            <a:ext cx="4995278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VERIMIZ HAZIR !</a:t>
            </a:r>
            <a:endParaRPr lang="en-US" sz="5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5E4AC5-12CD-D3D9-64F6-289BB777B951}"/>
              </a:ext>
            </a:extLst>
          </p:cNvPr>
          <p:cNvSpPr/>
          <p:nvPr/>
        </p:nvSpPr>
        <p:spPr>
          <a:xfrm>
            <a:off x="1331907" y="1204674"/>
            <a:ext cx="9528185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Kullanacagim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5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Algoritmalar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5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Target </a:t>
            </a:r>
            <a:r>
              <a:rPr lang="en-US" sz="35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Degiskenleri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87A74D-8ACF-08E0-E624-E5A6939A7A0B}"/>
              </a:ext>
            </a:extLst>
          </p:cNvPr>
          <p:cNvSpPr/>
          <p:nvPr/>
        </p:nvSpPr>
        <p:spPr>
          <a:xfrm>
            <a:off x="328680" y="2452020"/>
            <a:ext cx="513332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1-Decision Tree , </a:t>
            </a:r>
            <a:r>
              <a:rPr lang="en-US" sz="40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isFree</a:t>
            </a:r>
            <a:endParaRPr lang="en-US" sz="4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2-Random Forest , </a:t>
            </a:r>
            <a:r>
              <a:rPr lang="en-US" sz="40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isFree</a:t>
            </a:r>
            <a:endParaRPr lang="en-US" sz="4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D2A089-0CBC-9654-D379-A0E210371D30}"/>
              </a:ext>
            </a:extLst>
          </p:cNvPr>
          <p:cNvSpPr/>
          <p:nvPr/>
        </p:nvSpPr>
        <p:spPr>
          <a:xfrm>
            <a:off x="5329460" y="2240108"/>
            <a:ext cx="6036627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3-Random Forest ,</a:t>
            </a:r>
            <a:r>
              <a:rPr lang="en-US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genre</a:t>
            </a:r>
          </a:p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4-Linear Regression ,</a:t>
            </a:r>
            <a:r>
              <a:rPr lang="en-US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price</a:t>
            </a:r>
          </a:p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5-Ridge Regression ,</a:t>
            </a:r>
            <a:r>
              <a:rPr lang="en-US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5EBAD-9098-3346-800C-881BF13CF8DB}"/>
              </a:ext>
            </a:extLst>
          </p:cNvPr>
          <p:cNvCxnSpPr/>
          <p:nvPr/>
        </p:nvCxnSpPr>
        <p:spPr>
          <a:xfrm>
            <a:off x="5594555" y="1917290"/>
            <a:ext cx="0" cy="26645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044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9E4A32E4-179C-6FC0-8A0F-65F163803AB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AE73D6-8BEA-4ED4-5374-D80B0ED6F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70" y="960180"/>
            <a:ext cx="5300207" cy="13187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A14247-493F-2A31-3544-D5DB7D04E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670" y="2822780"/>
            <a:ext cx="11018582" cy="32575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C5BCFA7-3747-586D-F971-0BB97CA42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544" y="519880"/>
            <a:ext cx="3723653" cy="1215204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F501F4-CD4C-A678-DFF5-76FB2102F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670" y="176980"/>
            <a:ext cx="54673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69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EB33A8D-41A0-F72E-2DFF-C998B79C11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BA9FC1-756A-9047-A321-FA625E7FB42C}"/>
              </a:ext>
            </a:extLst>
          </p:cNvPr>
          <p:cNvSpPr txBox="1"/>
          <p:nvPr/>
        </p:nvSpPr>
        <p:spPr>
          <a:xfrm>
            <a:off x="963561" y="685800"/>
            <a:ext cx="101173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Accuracy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dusuk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cikti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Fakat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test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size’i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degistirdikce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degerler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yukselebiliyor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 zaman </a:t>
            </a:r>
            <a:r>
              <a:rPr lang="en-US" sz="2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bir</a:t>
            </a:r>
            <a:r>
              <a:rPr lang="en-US" sz="2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fonksiyon</a:t>
            </a:r>
            <a:r>
              <a:rPr lang="en-US" sz="2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ile</a:t>
            </a:r>
            <a:r>
              <a:rPr lang="en-US" sz="2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bunu</a:t>
            </a:r>
            <a:r>
              <a:rPr lang="en-US" sz="2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bulup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optimali</a:t>
            </a: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secebilirim</a:t>
            </a:r>
            <a:endParaRPr lang="en-US" sz="2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2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6780B39-1D71-0F45-D3D7-EE06B96E4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8" y="1969524"/>
            <a:ext cx="118872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117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39C3EA6F-C7F7-8CA4-C495-1C9EEFF33DF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E8E3A1-96E7-8DDB-D5CD-FC052F0B9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7" y="14546"/>
            <a:ext cx="10447433" cy="67776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E4DEAC7-1778-203D-7BE4-B4971F3E2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7085" y="2035278"/>
            <a:ext cx="3071867" cy="176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3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5FD66AD-F50E-028D-B4E4-7C072A55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71CC95-4037-C1DA-6535-7DB3EEE10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29" y="235486"/>
            <a:ext cx="4644426" cy="16864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128673-18E0-E495-FEF0-80B4AA9D5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955" y="108155"/>
            <a:ext cx="7203997" cy="62821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90DA7BD-E2F7-3DCD-6C5D-F826035074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625" y="4589758"/>
            <a:ext cx="3850865" cy="176156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A26577F-300A-FB98-9402-F6F5EAD5CD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337" y="2268242"/>
            <a:ext cx="384810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392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BBF111B-9AEB-A683-C92C-F22466CC8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982" y="840274"/>
            <a:ext cx="4599070" cy="517745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F81B3A-E152-8919-D364-C9F59F84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9F6DCF-8073-7B42-188F-6B13E8ACD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08" y="257448"/>
            <a:ext cx="8553450" cy="576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96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7FBDE70-0DA6-2D93-5370-F5372DABC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31" y="2122725"/>
            <a:ext cx="4391866" cy="268541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E22116-0EA2-7A3B-02BF-59B72B5E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052A87-4425-A816-AFD4-EA6E737BA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188" y="1698171"/>
            <a:ext cx="7806812" cy="51598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AF6B4E-05EB-5AFC-2A5D-26A20DA88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90" y="180870"/>
            <a:ext cx="4851700" cy="18689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F4F890-A33D-C642-AD25-D9DC7AE9A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541" y="4808138"/>
            <a:ext cx="3866647" cy="17568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07B004-9518-422C-2B10-C294294B48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1759" y="324612"/>
            <a:ext cx="6474861" cy="105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2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26EA4B-5766-8C44-B8AE-16702F3C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BA924-869D-3940-C53C-7EFBB8030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288"/>
            <a:ext cx="6390818" cy="2510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EE7EE0-E250-7A57-E1DA-997471A1B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37" y="2552454"/>
            <a:ext cx="5143807" cy="37800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126534-0825-2BD2-5E70-AD9EDA205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0818" y="358568"/>
            <a:ext cx="5542028" cy="12834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388064D-9838-BDDA-376A-922451DE8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0136" y="2729464"/>
            <a:ext cx="6527427" cy="32728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15EC98D-70FB-48E7-E820-6C5E9ED5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507" y="1500039"/>
            <a:ext cx="4264299" cy="5670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47BA31F-9588-79D8-21B4-D11FC51482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8751" y="2049009"/>
            <a:ext cx="362902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20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FDC87A-D8F3-33E0-6695-5AE83295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B0B12E-D510-F262-B5E8-B4BEDCF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8" y="537087"/>
            <a:ext cx="8324850" cy="5410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2C3607-0DC6-3A32-6F6C-B8DC531F61F3}"/>
              </a:ext>
            </a:extLst>
          </p:cNvPr>
          <p:cNvSpPr txBox="1"/>
          <p:nvPr/>
        </p:nvSpPr>
        <p:spPr>
          <a:xfrm>
            <a:off x="7575754" y="820906"/>
            <a:ext cx="43246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/>
              <a:t>Random_state</a:t>
            </a:r>
            <a:r>
              <a:rPr lang="en-US" sz="2100" dirty="0"/>
              <a:t> =42 </a:t>
            </a:r>
            <a:r>
              <a:rPr lang="en-US" sz="2100" dirty="0" err="1"/>
              <a:t>iken</a:t>
            </a:r>
            <a:endParaRPr lang="en-US" sz="2100" dirty="0"/>
          </a:p>
          <a:p>
            <a:r>
              <a:rPr lang="en-US" sz="2100" dirty="0"/>
              <a:t> </a:t>
            </a:r>
            <a:r>
              <a:rPr lang="en-US" sz="2100" dirty="0" err="1"/>
              <a:t>mse</a:t>
            </a:r>
            <a:r>
              <a:rPr lang="en-US" sz="2100" dirty="0"/>
              <a:t> :15-45 </a:t>
            </a:r>
            <a:r>
              <a:rPr lang="en-US" sz="2100" dirty="0" err="1"/>
              <a:t>arasinda</a:t>
            </a:r>
            <a:r>
              <a:rPr lang="en-US" sz="2100" dirty="0"/>
              <a:t> </a:t>
            </a:r>
            <a:r>
              <a:rPr lang="en-US" sz="2100" dirty="0" err="1"/>
              <a:t>gezerken</a:t>
            </a:r>
            <a:r>
              <a:rPr lang="en-US" sz="2100" dirty="0"/>
              <a:t> </a:t>
            </a:r>
            <a:r>
              <a:rPr lang="en-US" sz="2100" dirty="0" err="1"/>
              <a:t>buldugum</a:t>
            </a:r>
            <a:r>
              <a:rPr lang="en-US" sz="2100" dirty="0"/>
              <a:t> </a:t>
            </a:r>
            <a:r>
              <a:rPr lang="en-US" sz="2100" dirty="0" err="1"/>
              <a:t>deger</a:t>
            </a:r>
            <a:r>
              <a:rPr lang="en-US" sz="2100" dirty="0"/>
              <a:t> </a:t>
            </a:r>
            <a:r>
              <a:rPr lang="en-US" sz="2100" dirty="0" err="1"/>
              <a:t>sayesinde</a:t>
            </a:r>
            <a:r>
              <a:rPr lang="en-US" sz="2100" dirty="0"/>
              <a:t> : </a:t>
            </a:r>
          </a:p>
          <a:p>
            <a:r>
              <a:rPr lang="en-US" sz="2100" dirty="0"/>
              <a:t>1 e </a:t>
            </a:r>
            <a:r>
              <a:rPr lang="en-US" sz="2100" dirty="0" err="1"/>
              <a:t>kadar</a:t>
            </a:r>
            <a:r>
              <a:rPr lang="en-US" sz="2100" dirty="0"/>
              <a:t> </a:t>
            </a:r>
            <a:r>
              <a:rPr lang="en-US" sz="2100" dirty="0" err="1"/>
              <a:t>dusmus</a:t>
            </a:r>
            <a:r>
              <a:rPr lang="en-US" sz="2100" dirty="0"/>
              <a:t> </a:t>
            </a:r>
            <a:r>
              <a:rPr lang="en-US" sz="2100" dirty="0" err="1"/>
              <a:t>durumda</a:t>
            </a:r>
            <a:r>
              <a:rPr lang="en-US" sz="2100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A82274-202B-44FE-0995-A1C30AD7B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754" y="2435572"/>
            <a:ext cx="4249418" cy="189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6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Background Gray Rectangle">
            <a:extLst>
              <a:ext uri="{FF2B5EF4-FFF2-40B4-BE49-F238E27FC236}">
                <a16:creationId xmlns:a16="http://schemas.microsoft.com/office/drawing/2014/main" id="{80A3FDAE-CBEE-444D-AC3F-1F46176F8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Background Gray Rectangle">
            <a:extLst>
              <a:ext uri="{FF2B5EF4-FFF2-40B4-BE49-F238E27FC236}">
                <a16:creationId xmlns:a16="http://schemas.microsoft.com/office/drawing/2014/main" id="{1FF5E391-13EA-4378-95B1-C73488181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White Rectangle">
            <a:extLst>
              <a:ext uri="{FF2B5EF4-FFF2-40B4-BE49-F238E27FC236}">
                <a16:creationId xmlns:a16="http://schemas.microsoft.com/office/drawing/2014/main" id="{AD0DC7A3-7ED0-4155-ADCF-D332541FA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A26999-4C4F-ED07-3D23-526E4CB5E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9" name="Vertical Connector">
            <a:extLst>
              <a:ext uri="{FF2B5EF4-FFF2-40B4-BE49-F238E27FC236}">
                <a16:creationId xmlns:a16="http://schemas.microsoft.com/office/drawing/2014/main" id="{4CDF7082-55B3-4B7D-8ECF-F1C96C500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C72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Horizontal Connector 2">
            <a:extLst>
              <a:ext uri="{FF2B5EF4-FFF2-40B4-BE49-F238E27FC236}">
                <a16:creationId xmlns:a16="http://schemas.microsoft.com/office/drawing/2014/main" id="{67D64140-8BC6-4CD1-8C2A-FB5BCE235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C72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23EF42C-13B0-4965-920F-F81692C3A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23" y="4333043"/>
            <a:ext cx="5305074" cy="16491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A3D77B8-D0CD-8FCD-9CB5-EC952E2F4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87" y="2079268"/>
            <a:ext cx="4924425" cy="19335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C551DB-00BC-B447-A3C3-200F1D513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8889" y="-100757"/>
            <a:ext cx="6933111" cy="52453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18A2022-3A0C-5B8A-9E67-3895653667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1010" y="5221321"/>
            <a:ext cx="4210097" cy="1578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156E90-8DCA-9A61-E1FD-6773EC4EF5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863" y="328702"/>
            <a:ext cx="5324475" cy="1562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4DAE4DF-F432-010E-9889-255BD18936AF}"/>
                  </a:ext>
                </a:extLst>
              </p14:cNvPr>
              <p14:cNvContentPartPr/>
              <p14:nvPr/>
            </p14:nvContentPartPr>
            <p14:xfrm>
              <a:off x="2643097" y="5888547"/>
              <a:ext cx="512640" cy="8928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4DAE4DF-F432-010E-9889-255BD18936A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34097" y="5879907"/>
                <a:ext cx="530280" cy="10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808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689D8-CDAC-4215-96CD-8548432CE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Verimizi</a:t>
            </a:r>
            <a:r>
              <a:rPr lang="en-US" dirty="0"/>
              <a:t> </a:t>
            </a:r>
            <a:r>
              <a:rPr lang="en-US" dirty="0" err="1"/>
              <a:t>Hatirlayalim</a:t>
            </a:r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86A23B90-D6E2-D980-7780-B6FC54FD8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E0FD4B5-4088-0CC7-E6CC-DEA779045EB0}"/>
              </a:ext>
            </a:extLst>
          </p:cNvPr>
          <p:cNvSpPr txBox="1">
            <a:spLocks/>
          </p:cNvSpPr>
          <p:nvPr/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4F6043-7A67-491B-98BC-F933DED7226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24FA1-098D-C010-D296-664F05E04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7" y="2232153"/>
            <a:ext cx="7799270" cy="3382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225600-067C-347D-2D71-9F125BEEF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201" y="2242745"/>
            <a:ext cx="4273937" cy="33926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F198E5-B9A6-61B8-9EED-2159AD5FD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40488"/>
            <a:ext cx="2654710" cy="18363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466AEF-D1E6-00F1-8EA5-2D9D72DDEFE9}"/>
              </a:ext>
            </a:extLst>
          </p:cNvPr>
          <p:cNvSpPr txBox="1"/>
          <p:nvPr/>
        </p:nvSpPr>
        <p:spPr>
          <a:xfrm>
            <a:off x="9035659" y="673963"/>
            <a:ext cx="2467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Object : 5</a:t>
            </a:r>
          </a:p>
        </p:txBody>
      </p:sp>
    </p:spTree>
    <p:extLst>
      <p:ext uri="{BB962C8B-B14F-4D97-AF65-F5344CB8AC3E}">
        <p14:creationId xmlns:p14="http://schemas.microsoft.com/office/powerpoint/2010/main" val="1476309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F65B84-3641-BE6F-05F0-501E10797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BDBD42-579F-0D38-A391-E2C55A97DB37}"/>
              </a:ext>
            </a:extLst>
          </p:cNvPr>
          <p:cNvSpPr/>
          <p:nvPr/>
        </p:nvSpPr>
        <p:spPr>
          <a:xfrm>
            <a:off x="3586752" y="79072"/>
            <a:ext cx="4329647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Accuracy Rates 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4F0C14-D1E4-642A-46ED-F2DCFC3C40DF}"/>
              </a:ext>
            </a:extLst>
          </p:cNvPr>
          <p:cNvSpPr/>
          <p:nvPr/>
        </p:nvSpPr>
        <p:spPr>
          <a:xfrm>
            <a:off x="-205607" y="1012960"/>
            <a:ext cx="5623182" cy="6309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Decision Tree , </a:t>
            </a:r>
            <a:r>
              <a:rPr lang="en-US" sz="35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isFree</a:t>
            </a:r>
            <a:r>
              <a:rPr lang="en-US" sz="3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: </a:t>
            </a:r>
            <a:endParaRPr lang="en-US" sz="35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EA68E1-3AE3-6F66-FE5D-219A5497161F}"/>
              </a:ext>
            </a:extLst>
          </p:cNvPr>
          <p:cNvSpPr/>
          <p:nvPr/>
        </p:nvSpPr>
        <p:spPr>
          <a:xfrm>
            <a:off x="252840" y="1781092"/>
            <a:ext cx="4706288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Random Forest , </a:t>
            </a:r>
            <a:r>
              <a:rPr lang="en-US" sz="35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isFree</a:t>
            </a:r>
            <a:r>
              <a:rPr lang="en-US" sz="35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:</a:t>
            </a:r>
            <a:endParaRPr lang="en-US" sz="35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020863-BF1F-EF03-451E-BD80D7F36024}"/>
              </a:ext>
            </a:extLst>
          </p:cNvPr>
          <p:cNvSpPr/>
          <p:nvPr/>
        </p:nvSpPr>
        <p:spPr>
          <a:xfrm>
            <a:off x="299487" y="2704010"/>
            <a:ext cx="4612994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Decision Tree </a:t>
            </a:r>
            <a:r>
              <a:rPr lang="en-US" sz="35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  <a:r>
              <a:rPr lang="en-US" sz="35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genre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309D5A-FB79-7BCE-9932-EE5F56E1C632}"/>
              </a:ext>
            </a:extLst>
          </p:cNvPr>
          <p:cNvCxnSpPr/>
          <p:nvPr/>
        </p:nvCxnSpPr>
        <p:spPr>
          <a:xfrm>
            <a:off x="0" y="3487427"/>
            <a:ext cx="1150315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98AAF6-E5C1-1964-3128-261BE423455C}"/>
              </a:ext>
            </a:extLst>
          </p:cNvPr>
          <p:cNvSpPr/>
          <p:nvPr/>
        </p:nvSpPr>
        <p:spPr>
          <a:xfrm>
            <a:off x="5276408" y="947967"/>
            <a:ext cx="1859803" cy="75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3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90.16 %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FCD4AF-8F23-3CC7-7FF8-0CBFC9E5596B}"/>
              </a:ext>
            </a:extLst>
          </p:cNvPr>
          <p:cNvSpPr/>
          <p:nvPr/>
        </p:nvSpPr>
        <p:spPr>
          <a:xfrm>
            <a:off x="5276408" y="1695510"/>
            <a:ext cx="1612941" cy="75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3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75.0 %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B6BF8C-66F4-D5AB-1BD8-2BF8A284C709}"/>
              </a:ext>
            </a:extLst>
          </p:cNvPr>
          <p:cNvSpPr/>
          <p:nvPr/>
        </p:nvSpPr>
        <p:spPr>
          <a:xfrm>
            <a:off x="5276406" y="2550785"/>
            <a:ext cx="1859805" cy="75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3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99.96 %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0838FE-127A-80BA-8625-1E51ABB80C73}"/>
              </a:ext>
            </a:extLst>
          </p:cNvPr>
          <p:cNvCxnSpPr>
            <a:cxnSpLocks/>
          </p:cNvCxnSpPr>
          <p:nvPr/>
        </p:nvCxnSpPr>
        <p:spPr>
          <a:xfrm>
            <a:off x="117988" y="2521420"/>
            <a:ext cx="747251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C36034F-66D3-46A7-AA41-E253BE3AB34A}"/>
              </a:ext>
            </a:extLst>
          </p:cNvPr>
          <p:cNvSpPr/>
          <p:nvPr/>
        </p:nvSpPr>
        <p:spPr>
          <a:xfrm>
            <a:off x="5417575" y="3494235"/>
            <a:ext cx="1117614" cy="6924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9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MSE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591731F-0495-F366-B2FB-552760F79E68}"/>
              </a:ext>
            </a:extLst>
          </p:cNvPr>
          <p:cNvSpPr/>
          <p:nvPr/>
        </p:nvSpPr>
        <p:spPr>
          <a:xfrm>
            <a:off x="299487" y="4273415"/>
            <a:ext cx="4691990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Linear Regression </a:t>
            </a:r>
            <a:r>
              <a:rPr lang="en-US" sz="35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  <a:r>
              <a:rPr lang="en-US" sz="35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price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DF16A3-7A09-4D9D-21A3-80E2DCCBCF5D}"/>
              </a:ext>
            </a:extLst>
          </p:cNvPr>
          <p:cNvSpPr/>
          <p:nvPr/>
        </p:nvSpPr>
        <p:spPr>
          <a:xfrm>
            <a:off x="212859" y="5143537"/>
            <a:ext cx="4879542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Ridge Regression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5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  <a:r>
              <a:rPr lang="en-US" sz="35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5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price</a:t>
            </a:r>
            <a:r>
              <a:rPr lang="en-US" sz="3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: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24D5EFB-7CD4-DCA8-30BD-F4113180FB1C}"/>
              </a:ext>
            </a:extLst>
          </p:cNvPr>
          <p:cNvSpPr/>
          <p:nvPr/>
        </p:nvSpPr>
        <p:spPr>
          <a:xfrm>
            <a:off x="5310174" y="4293088"/>
            <a:ext cx="99578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1.00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78F0080-70C3-2415-A38C-2E585033E179}"/>
              </a:ext>
            </a:extLst>
          </p:cNvPr>
          <p:cNvSpPr/>
          <p:nvPr/>
        </p:nvSpPr>
        <p:spPr>
          <a:xfrm>
            <a:off x="5321631" y="5085679"/>
            <a:ext cx="99578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3.61</a:t>
            </a:r>
          </a:p>
        </p:txBody>
      </p:sp>
      <p:pic>
        <p:nvPicPr>
          <p:cNvPr id="2051" name="Picture 3" descr="Best Champions Cup Trophy Vector Design Champion Cup Winner Trophy Award  With Laurel Wreath Stok Vektör Sanatı &amp; Kupa - Ödül'nin Daha Fazla Görseli  - iStock">
            <a:extLst>
              <a:ext uri="{FF2B5EF4-FFF2-40B4-BE49-F238E27FC236}">
                <a16:creationId xmlns:a16="http://schemas.microsoft.com/office/drawing/2014/main" id="{4880B406-A231-64C1-966D-615A46619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784" y="934811"/>
            <a:ext cx="3555041" cy="237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Ağaç ve İnsan - İnsan ve Hayat Dergisi">
            <a:extLst>
              <a:ext uri="{FF2B5EF4-FFF2-40B4-BE49-F238E27FC236}">
                <a16:creationId xmlns:a16="http://schemas.microsoft.com/office/drawing/2014/main" id="{A6119F12-C7B0-766F-334E-4E9B2F758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504" y="3670017"/>
            <a:ext cx="3555039" cy="1981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878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A4C54-B3B2-4B02-A340-C72E57FEE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732" y="4629855"/>
            <a:ext cx="3300872" cy="1649636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dirty="0"/>
          </a:p>
          <a:p>
            <a:r>
              <a:rPr lang="en-US" dirty="0"/>
              <a:t>           yt.com/@fedai1882</a:t>
            </a:r>
          </a:p>
          <a:p>
            <a:r>
              <a:rPr lang="en-US" dirty="0"/>
              <a:t>          github.com/Feddyhub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67E0F67-3B3C-E23C-1806-EFBEE06DC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611" y="1877329"/>
            <a:ext cx="5557376" cy="1802754"/>
          </a:xfrm>
        </p:spPr>
        <p:txBody>
          <a:bodyPr>
            <a:normAutofit/>
          </a:bodyPr>
          <a:lstStyle/>
          <a:p>
            <a:r>
              <a:rPr lang="en-US" sz="6000" dirty="0"/>
              <a:t>Thank you </a:t>
            </a:r>
            <a:br>
              <a:rPr lang="en-US" sz="6000" dirty="0"/>
            </a:br>
            <a:r>
              <a:rPr lang="en-US" sz="6000" dirty="0"/>
              <a:t>for watching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F3470F15-34DC-4EF9-E6F9-E34FA37774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79108" y="335085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6" name="Picture 4" descr="Youtube Logo PNGs for Free Download">
            <a:extLst>
              <a:ext uri="{FF2B5EF4-FFF2-40B4-BE49-F238E27FC236}">
                <a16:creationId xmlns:a16="http://schemas.microsoft.com/office/drawing/2014/main" id="{5A8B5200-4880-B465-345E-752CB78A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32" y="4906296"/>
            <a:ext cx="625577" cy="62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itHub Logos and Usage · GitHub">
            <a:extLst>
              <a:ext uri="{FF2B5EF4-FFF2-40B4-BE49-F238E27FC236}">
                <a16:creationId xmlns:a16="http://schemas.microsoft.com/office/drawing/2014/main" id="{DF767857-6B96-D3DD-E669-2B8FE8ED8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19" y="5454673"/>
            <a:ext cx="435601" cy="43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242BB-5F1E-3A17-1360-045181B1DDEA}"/>
              </a:ext>
            </a:extLst>
          </p:cNvPr>
          <p:cNvSpPr txBox="1"/>
          <p:nvPr/>
        </p:nvSpPr>
        <p:spPr>
          <a:xfrm>
            <a:off x="407732" y="4533064"/>
            <a:ext cx="3300872" cy="563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Murat Ferhat </a:t>
            </a:r>
            <a:r>
              <a:rPr lang="en-US" sz="3000" b="1" dirty="0" err="1"/>
              <a:t>Derya</a:t>
            </a:r>
            <a:endParaRPr lang="en-US" sz="3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5998D2-9E6F-C786-3E62-9DF7958FC1E0}"/>
              </a:ext>
            </a:extLst>
          </p:cNvPr>
          <p:cNvSpPr txBox="1"/>
          <p:nvPr/>
        </p:nvSpPr>
        <p:spPr>
          <a:xfrm>
            <a:off x="3355258" y="6488668"/>
            <a:ext cx="4667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>
                <a:hlinkClick r:id="rId5"/>
              </a:rPr>
              <a:t>Mobile App Store ( 7200 apps) (kaggle.com)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45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A87F0-7420-9648-0E6A-182488C9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Verimiz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ogrenimine</a:t>
            </a:r>
            <a:r>
              <a:rPr lang="en-US" dirty="0"/>
              <a:t> </a:t>
            </a:r>
            <a:r>
              <a:rPr lang="en-US" dirty="0" err="1"/>
              <a:t>elverisli</a:t>
            </a:r>
            <a:r>
              <a:rPr lang="en-US" dirty="0"/>
              <a:t> </a:t>
            </a:r>
            <a:r>
              <a:rPr lang="en-US" dirty="0" err="1"/>
              <a:t>degil</a:t>
            </a:r>
            <a:r>
              <a:rPr lang="en-US" dirty="0"/>
              <a:t> 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573D7-06C0-6BEA-B989-D34C277F4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B61D7E-9015-A197-9EFB-2A5E0085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9715"/>
            <a:ext cx="11781196" cy="296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682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BAD7B4-5997-4A95-A2A9-773DF1F4C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900" y="691411"/>
            <a:ext cx="7344494" cy="23439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Veri </a:t>
            </a:r>
            <a:r>
              <a:rPr lang="en-US" dirty="0" err="1"/>
              <a:t>Onisleme</a:t>
            </a:r>
            <a:r>
              <a:rPr lang="en-US" dirty="0"/>
              <a:t> (2.sunum)’da </a:t>
            </a:r>
            <a:r>
              <a:rPr lang="en-US" dirty="0" err="1"/>
              <a:t>neler</a:t>
            </a:r>
            <a:r>
              <a:rPr lang="en-US" dirty="0"/>
              <a:t> </a:t>
            </a:r>
            <a:r>
              <a:rPr lang="en-US" dirty="0" err="1"/>
              <a:t>yapmistik</a:t>
            </a:r>
            <a:r>
              <a:rPr lang="en-US" dirty="0"/>
              <a:t> ?</a:t>
            </a:r>
          </a:p>
        </p:txBody>
      </p:sp>
      <p:pic>
        <p:nvPicPr>
          <p:cNvPr id="11" name="Picture Placeholder 10" descr="A white couch with a vase of flowers on a table">
            <a:extLst>
              <a:ext uri="{FF2B5EF4-FFF2-40B4-BE49-F238E27FC236}">
                <a16:creationId xmlns:a16="http://schemas.microsoft.com/office/drawing/2014/main" id="{A60861AD-2CA4-6BDB-1C16-80DACA4448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9" b="29"/>
          <a:stretch/>
        </p:blipFill>
        <p:spPr>
          <a:xfrm>
            <a:off x="7767394" y="698676"/>
            <a:ext cx="3993893" cy="546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18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7CBDB95-64D9-E4FC-76DC-049638E1C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877" y="653468"/>
            <a:ext cx="10079755" cy="555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0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53F77DE-9A00-003D-3E35-AA011DA6A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D73156-2390-BB42-48B5-818ECA165475}"/>
              </a:ext>
            </a:extLst>
          </p:cNvPr>
          <p:cNvSpPr txBox="1">
            <a:spLocks/>
          </p:cNvSpPr>
          <p:nvPr/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4F6043-7A67-491B-98BC-F933DED7226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D26815-4E87-CC7B-F121-07FD74D68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45" y="2635198"/>
            <a:ext cx="8972550" cy="22955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A5E2F2-BBB7-34B7-20C0-4EC1F0954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870" y="342900"/>
            <a:ext cx="7781925" cy="20097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6B7692-E050-A235-7420-32823D934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145" y="4930723"/>
            <a:ext cx="31146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628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4D99EB-C4F3-4F0C-91F7-AB4DC2A0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BAD7B4-5997-4A95-A2A9-773DF1F4C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900" y="576263"/>
            <a:ext cx="3932532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Ogrenimi</a:t>
            </a:r>
            <a:r>
              <a:rPr lang="en-US" dirty="0"/>
              <a:t> </a:t>
            </a:r>
            <a:r>
              <a:rPr lang="en-US" dirty="0" err="1"/>
              <a:t>Oncesi</a:t>
            </a:r>
            <a:r>
              <a:rPr lang="en-US" dirty="0"/>
              <a:t> </a:t>
            </a:r>
            <a:r>
              <a:rPr lang="en-US" dirty="0" err="1"/>
              <a:t>Yapilmasi</a:t>
            </a:r>
            <a:r>
              <a:rPr lang="en-US" dirty="0"/>
              <a:t> </a:t>
            </a:r>
            <a:r>
              <a:rPr lang="en-US" dirty="0" err="1"/>
              <a:t>Gereken</a:t>
            </a:r>
            <a:r>
              <a:rPr lang="en-US" dirty="0"/>
              <a:t> </a:t>
            </a:r>
            <a:r>
              <a:rPr lang="en-US" dirty="0" err="1"/>
              <a:t>Islemler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B69146-C1C0-4B58-86FC-34F3390E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364091" y="698677"/>
            <a:ext cx="826383" cy="5479134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Picture Placeholder 10" descr="A white couch with a vase of flowers on a table">
            <a:extLst>
              <a:ext uri="{FF2B5EF4-FFF2-40B4-BE49-F238E27FC236}">
                <a16:creationId xmlns:a16="http://schemas.microsoft.com/office/drawing/2014/main" id="{A60861AD-2CA4-6BDB-1C16-80DACA4448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9" b="29"/>
          <a:stretch/>
        </p:blipFill>
        <p:spPr>
          <a:xfrm>
            <a:off x="7767394" y="698676"/>
            <a:ext cx="3993893" cy="546791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C540AD5-A993-4DA3-B064-D004E2CC6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D3A76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E6A9698-2C5E-4B0F-B3FA-0CE9BCA6E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D3A76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89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A6A002-1BEB-AE76-169E-13071F9091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1099" y="5132593"/>
            <a:ext cx="10894655" cy="1528762"/>
          </a:xfrm>
        </p:spPr>
        <p:txBody>
          <a:bodyPr>
            <a:noAutofit/>
          </a:bodyPr>
          <a:lstStyle/>
          <a:p>
            <a:r>
              <a:rPr lang="en-US" sz="3000" dirty="0"/>
              <a:t>“</a:t>
            </a:r>
            <a:r>
              <a:rPr lang="en-US" sz="3000" dirty="0" err="1"/>
              <a:t>ver</a:t>
            </a:r>
            <a:r>
              <a:rPr lang="en-US" sz="3000" dirty="0"/>
              <a:t>” </a:t>
            </a:r>
            <a:r>
              <a:rPr lang="en-US" sz="3000" dirty="0" err="1"/>
              <a:t>kolonu</a:t>
            </a:r>
            <a:r>
              <a:rPr lang="en-US" sz="3000" dirty="0"/>
              <a:t> 6.2.4 </a:t>
            </a:r>
            <a:r>
              <a:rPr lang="en-US" sz="3000" dirty="0" err="1"/>
              <a:t>gibi</a:t>
            </a:r>
            <a:r>
              <a:rPr lang="en-US" sz="3000" dirty="0"/>
              <a:t> </a:t>
            </a:r>
            <a:r>
              <a:rPr lang="en-US" sz="3000" dirty="0" err="1"/>
              <a:t>ve</a:t>
            </a:r>
            <a:r>
              <a:rPr lang="en-US" sz="3000" dirty="0"/>
              <a:t> 12A.V5 </a:t>
            </a:r>
            <a:r>
              <a:rPr lang="en-US" sz="3000" dirty="0" err="1"/>
              <a:t>gibi</a:t>
            </a:r>
            <a:r>
              <a:rPr lang="en-US" sz="3000" dirty="0"/>
              <a:t> </a:t>
            </a:r>
            <a:r>
              <a:rPr lang="en-US" sz="3000" dirty="0" err="1"/>
              <a:t>degerlerie</a:t>
            </a:r>
            <a:r>
              <a:rPr lang="en-US" sz="3000" dirty="0"/>
              <a:t> </a:t>
            </a:r>
            <a:r>
              <a:rPr lang="en-US" sz="3000" dirty="0" err="1"/>
              <a:t>sahipti</a:t>
            </a:r>
            <a:r>
              <a:rPr lang="en-US" sz="3000" dirty="0"/>
              <a:t> </a:t>
            </a:r>
            <a:r>
              <a:rPr lang="en-US" sz="3000" dirty="0" err="1"/>
              <a:t>bunun</a:t>
            </a:r>
            <a:r>
              <a:rPr lang="en-US" sz="3000" dirty="0"/>
              <a:t> </a:t>
            </a:r>
            <a:r>
              <a:rPr lang="en-US" sz="3000" dirty="0" err="1"/>
              <a:t>tipini</a:t>
            </a:r>
            <a:r>
              <a:rPr lang="en-US" sz="3000" dirty="0"/>
              <a:t> </a:t>
            </a:r>
            <a:r>
              <a:rPr lang="en-US" sz="3000" dirty="0" err="1"/>
              <a:t>degistirebilip</a:t>
            </a:r>
            <a:r>
              <a:rPr lang="en-US" sz="3000" dirty="0"/>
              <a:t> </a:t>
            </a:r>
            <a:r>
              <a:rPr lang="en-US" sz="3000" dirty="0" err="1"/>
              <a:t>veriye</a:t>
            </a:r>
            <a:r>
              <a:rPr lang="en-US" sz="3000" dirty="0"/>
              <a:t> </a:t>
            </a:r>
            <a:r>
              <a:rPr lang="en-US" sz="3000" dirty="0" err="1"/>
              <a:t>kazandirabilirsem</a:t>
            </a:r>
            <a:r>
              <a:rPr lang="en-US" sz="3000" dirty="0"/>
              <a:t> </a:t>
            </a:r>
            <a:r>
              <a:rPr lang="en-US" sz="3000" dirty="0" err="1"/>
              <a:t>korelasyona</a:t>
            </a:r>
            <a:r>
              <a:rPr lang="en-US" sz="3000" dirty="0"/>
              <a:t> </a:t>
            </a:r>
            <a:r>
              <a:rPr lang="en-US" sz="3000" dirty="0" err="1"/>
              <a:t>etkisi</a:t>
            </a:r>
            <a:r>
              <a:rPr lang="en-US" sz="3000" dirty="0"/>
              <a:t> </a:t>
            </a:r>
            <a:r>
              <a:rPr lang="en-US" sz="3000" dirty="0" err="1"/>
              <a:t>olabilecegini</a:t>
            </a:r>
            <a:r>
              <a:rPr lang="en-US" sz="3000" dirty="0"/>
              <a:t> </a:t>
            </a:r>
            <a:r>
              <a:rPr lang="en-US" sz="3000" dirty="0" err="1"/>
              <a:t>dusundum</a:t>
            </a:r>
            <a:r>
              <a:rPr lang="en-US" sz="3000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5B5DF1-680A-9460-6C45-DC27D35E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9" y="923330"/>
            <a:ext cx="2924175" cy="2952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8168147-72F8-1090-8F61-147E82933EAB}"/>
              </a:ext>
            </a:extLst>
          </p:cNvPr>
          <p:cNvSpPr/>
          <p:nvPr/>
        </p:nvSpPr>
        <p:spPr>
          <a:xfrm>
            <a:off x="530170" y="0"/>
            <a:ext cx="26532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BEFORE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00F47D-A488-A242-0682-43CA22230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881" y="213851"/>
            <a:ext cx="7086600" cy="5810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8E0C2A-25B3-0A84-B7D0-29589337AE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892" y="839506"/>
            <a:ext cx="6702158" cy="424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6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EC64CEEC-83BF-60C7-B00E-F2DE1BC0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56C128-D7DF-5C5F-7028-D697A440F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74" y="526405"/>
            <a:ext cx="11110452" cy="14860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6151190-335D-ACDC-4726-29F1830D8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730" y="2113935"/>
            <a:ext cx="5707275" cy="43765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BA3A431-796B-ABA3-7636-AA8C28D9C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005" y="2538811"/>
            <a:ext cx="5340147" cy="304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687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Custom 20">
      <a:dk1>
        <a:srgbClr val="000000"/>
      </a:dk1>
      <a:lt1>
        <a:sysClr val="window" lastClr="FFFFFF"/>
      </a:lt1>
      <a:dk2>
        <a:srgbClr val="2C3948"/>
      </a:dk2>
      <a:lt2>
        <a:srgbClr val="F4F4F4"/>
      </a:lt2>
      <a:accent1>
        <a:srgbClr val="F49D90"/>
      </a:accent1>
      <a:accent2>
        <a:srgbClr val="D6947C"/>
      </a:accent2>
      <a:accent3>
        <a:srgbClr val="BF8484"/>
      </a:accent3>
      <a:accent4>
        <a:srgbClr val="96A9AA"/>
      </a:accent4>
      <a:accent5>
        <a:srgbClr val="DD796C"/>
      </a:accent5>
      <a:accent6>
        <a:srgbClr val="D09145"/>
      </a:accent6>
      <a:hlink>
        <a:srgbClr val="DF686A"/>
      </a:hlink>
      <a:folHlink>
        <a:srgbClr val="F93F1C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B665E41-66EB-401D-940D-8E7024721BE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9436BC-77AE-4AEE-A282-4E162A1CAA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B37DAF-AFAF-4561-A80B-C76198EBD31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{C07BE75B-86C6-493B-87D9-00B4BD3FDBB0}tf67338807_win32</Template>
  <TotalTime>82</TotalTime>
  <Words>237</Words>
  <Application>Microsoft Office PowerPoint</Application>
  <PresentationFormat>Widescreen</PresentationFormat>
  <Paragraphs>71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Dante</vt:lpstr>
      <vt:lpstr>Dante (Headings)2</vt:lpstr>
      <vt:lpstr>Helvetica Neue Medium</vt:lpstr>
      <vt:lpstr>Wingdings 2</vt:lpstr>
      <vt:lpstr>OffsetVTI</vt:lpstr>
      <vt:lpstr> Market Dataset</vt:lpstr>
      <vt:lpstr>Verimizi Hatirlayalim</vt:lpstr>
      <vt:lpstr>Verimiz Makine ogrenimine elverisli degil !</vt:lpstr>
      <vt:lpstr>Veri Onisleme (2.sunum)’da neler yapmistik ?</vt:lpstr>
      <vt:lpstr>PowerPoint Presentation</vt:lpstr>
      <vt:lpstr>PowerPoint Presentation</vt:lpstr>
      <vt:lpstr>Makine Ogrenimi Oncesi Yapilmasi Gereken Islemler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Market Dataset</dc:title>
  <dc:creator>Murat Ferhat DERYA</dc:creator>
  <cp:lastModifiedBy>Murat Ferhat DERYA</cp:lastModifiedBy>
  <cp:revision>1</cp:revision>
  <dcterms:created xsi:type="dcterms:W3CDTF">2024-05-12T10:20:17Z</dcterms:created>
  <dcterms:modified xsi:type="dcterms:W3CDTF">2024-05-12T11:42:40Z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